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First Amendment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7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2057400"/>
            <a:ext cx="8991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Do you know the First Amendment?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9480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" y="1630680"/>
            <a:ext cx="90373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Congress shall make no law respecting an establishment of religion, or prohibiting the free exercise thereof; or abridging the freedom of speech, or of the press, or the right of the people peaceable to assemble, and to petition the Government for a redress of grievances.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18160" y="457200"/>
            <a:ext cx="8884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First Amendment: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08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694" y="838200"/>
            <a:ext cx="8596668" cy="5181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1. Freedom of Religion</a:t>
            </a: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2. Freedom of Speech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3. Freedom of the Press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4. Freedom of Assembly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>5. Freedom to Petition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Freedom of Religion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554480"/>
            <a:ext cx="92286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Americans are free to worship- or not to worship- as they wish.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 government official can dictate if, how, when, where or why we pray.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Supreme Court has made it clear that students are not to be coerced at school or school functions to join in any form of religious activity.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29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Freedom of Speech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554480"/>
            <a:ext cx="9228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First Amendment guarantees that all people will be free to express their opinions, no matter how unpopular those opinions may be.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629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Freedom of the Press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554480"/>
            <a:ext cx="9228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The First Amendment ensures that a free and responsible press will be able to keep the public informed.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4684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Freedom of Assembly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554480"/>
            <a:ext cx="92286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First Amendment ensures that citizens will have the right to assemble peaceably, even when they are protesting.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559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Freedom to Petition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34" y="1554480"/>
            <a:ext cx="92286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The First Amendment gives citizens the right to petition for redress of grievances, whether at the ballot box or through elected representatives.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13580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230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The First Amendment</vt:lpstr>
      <vt:lpstr>PowerPoint Presentation</vt:lpstr>
      <vt:lpstr>PowerPoint Presentation</vt:lpstr>
      <vt:lpstr>1. Freedom of Religion 2. Freedom of Speech 3. Freedom of the Press 4. Freedom of Assembly 5. Freedom to Petition</vt:lpstr>
      <vt:lpstr>Freedom of Religion</vt:lpstr>
      <vt:lpstr>Freedom of Speech</vt:lpstr>
      <vt:lpstr>Freedom of the Press</vt:lpstr>
      <vt:lpstr>Freedom of Assembly</vt:lpstr>
      <vt:lpstr>Freedom to Petition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Amendment</dc:title>
  <dc:creator>Katie Jambard</dc:creator>
  <cp:lastModifiedBy>Katie Jambard</cp:lastModifiedBy>
  <cp:revision>4</cp:revision>
  <dcterms:created xsi:type="dcterms:W3CDTF">2014-12-22T12:11:23Z</dcterms:created>
  <dcterms:modified xsi:type="dcterms:W3CDTF">2014-12-22T13:01:19Z</dcterms:modified>
</cp:coreProperties>
</file>